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3" r:id="rId3"/>
    <p:sldId id="259" r:id="rId4"/>
    <p:sldId id="265" r:id="rId5"/>
    <p:sldId id="264" r:id="rId6"/>
    <p:sldId id="266" r:id="rId7"/>
    <p:sldId id="261" r:id="rId8"/>
    <p:sldId id="267" r:id="rId9"/>
    <p:sldId id="268" r:id="rId10"/>
    <p:sldId id="269" r:id="rId11"/>
    <p:sldId id="256" r:id="rId12"/>
    <p:sldId id="257" r:id="rId13"/>
    <p:sldId id="270" r:id="rId14"/>
    <p:sldId id="258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8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44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07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7152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21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3782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096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995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485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67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31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393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6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7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32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80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24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09F1D-5F74-4ADA-9F06-600AC30938A2}" type="datetimeFigureOut">
              <a:rPr lang="fr-FR" smtClean="0"/>
              <a:t>10/05/2023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40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43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image" Target="../media/image46.png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1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image" Target="../media/image46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7.gif"/><Relationship Id="rId7" Type="http://schemas.openxmlformats.org/officeDocument/2006/relationships/slide" Target="slide10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5.xml"/><Relationship Id="rId10" Type="http://schemas.openxmlformats.org/officeDocument/2006/relationships/slide" Target="slide1.xml"/><Relationship Id="rId4" Type="http://schemas.openxmlformats.org/officeDocument/2006/relationships/image" Target="../media/image8.png"/><Relationship Id="rId9" Type="http://schemas.openxmlformats.org/officeDocument/2006/relationships/slide" Target="slide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4.xml"/><Relationship Id="rId4" Type="http://schemas.openxmlformats.org/officeDocument/2006/relationships/slide" Target="slide2.xml"/><Relationship Id="rId9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slide" Target="slide3.xml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slide" Target="slide4.xml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3.xml"/><Relationship Id="rId5" Type="http://schemas.openxmlformats.org/officeDocument/2006/relationships/image" Target="../media/image8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4.gif"/><Relationship Id="rId9" Type="http://schemas.openxmlformats.org/officeDocument/2006/relationships/image" Target="../media/image18.gif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openxmlformats.org/officeDocument/2006/relationships/slide" Target="slide9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slide" Target="slide3.xml"/><Relationship Id="rId2" Type="http://schemas.openxmlformats.org/officeDocument/2006/relationships/image" Target="../media/image24.gif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gif"/><Relationship Id="rId3" Type="http://schemas.openxmlformats.org/officeDocument/2006/relationships/image" Target="../media/image5.PNG"/><Relationship Id="rId7" Type="http://schemas.openxmlformats.org/officeDocument/2006/relationships/slide" Target="slide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11" Type="http://schemas.openxmlformats.org/officeDocument/2006/relationships/slide" Target="slide6.xml"/><Relationship Id="rId5" Type="http://schemas.openxmlformats.org/officeDocument/2006/relationships/image" Target="../media/image8.png"/><Relationship Id="rId10" Type="http://schemas.openxmlformats.org/officeDocument/2006/relationships/slide" Target="slide14.xml"/><Relationship Id="rId4" Type="http://schemas.openxmlformats.org/officeDocument/2006/relationships/image" Target="../media/image4.gif"/><Relationship Id="rId9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302" y="-1"/>
            <a:ext cx="6662058" cy="41942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9303" cy="421930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211"/>
            <a:ext cx="4219303" cy="424542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475"/>
            <a:ext cx="12192000" cy="2676525"/>
          </a:xfrm>
          <a:prstGeom prst="rect">
            <a:avLst/>
          </a:prstGeom>
        </p:spPr>
      </p:pic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4578533" y="3088417"/>
            <a:ext cx="7543800" cy="86868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CLIQUER ICI POUR VISITER MON PORTFOLIO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32023" y="372452"/>
            <a:ext cx="2939141" cy="684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 smtClean="0">
                <a:solidFill>
                  <a:schemeClr val="tx1"/>
                </a:solidFill>
              </a:rPr>
              <a:t> NATHAN LANCELOT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66508" y="2045160"/>
            <a:ext cx="6270172" cy="931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STATUE ACTUEL</a:t>
            </a:r>
          </a:p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Brevet Technicien </a:t>
            </a:r>
            <a:r>
              <a:rPr lang="fr-FR" sz="2000" b="1" dirty="0">
                <a:solidFill>
                  <a:schemeClr val="tx1"/>
                </a:solidFill>
              </a:rPr>
              <a:t>S</a:t>
            </a:r>
            <a:r>
              <a:rPr lang="fr-FR" sz="2000" b="1" dirty="0" smtClean="0">
                <a:solidFill>
                  <a:schemeClr val="tx1"/>
                </a:solidFill>
              </a:rPr>
              <a:t>upérieur</a:t>
            </a:r>
          </a:p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 </a:t>
            </a:r>
            <a:r>
              <a:rPr lang="fr-FR" sz="2000" b="1" dirty="0">
                <a:solidFill>
                  <a:schemeClr val="tx1"/>
                </a:solidFill>
              </a:rPr>
              <a:t>S</a:t>
            </a:r>
            <a:r>
              <a:rPr lang="fr-FR" sz="2000" b="1" dirty="0" smtClean="0">
                <a:solidFill>
                  <a:schemeClr val="tx1"/>
                </a:solidFill>
              </a:rPr>
              <a:t>ervice Informatique au Organisation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38108" y="1261566"/>
            <a:ext cx="3526972" cy="62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PROJET : DEVELOPPEUR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720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4754" y="587829"/>
            <a:ext cx="4364686" cy="6096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1" y="0"/>
            <a:ext cx="4336868" cy="201474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INTERET &amp; LOISIR</a:t>
            </a:r>
            <a:endParaRPr lang="fr-FR" sz="4000" b="1" dirty="0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4351622" y="0"/>
            <a:ext cx="4404847" cy="20147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69" y="3422469"/>
            <a:ext cx="3435531" cy="343553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11" y="0"/>
            <a:ext cx="3432589" cy="34224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02031"/>
            <a:ext cx="4351623" cy="36082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336869" y="2014744"/>
            <a:ext cx="4434353" cy="4843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Les jeux vidéo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Faire des outils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chemeClr val="tx1"/>
                </a:solidFill>
              </a:rPr>
              <a:t>Cosplay</a:t>
            </a:r>
            <a:r>
              <a:rPr lang="fr-FR" sz="2800" dirty="0" smtClean="0">
                <a:solidFill>
                  <a:schemeClr val="tx1"/>
                </a:solidFill>
              </a:rPr>
              <a:t> free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Les </a:t>
            </a:r>
            <a:r>
              <a:rPr lang="fr-FR" sz="2800" dirty="0" err="1" smtClean="0">
                <a:solidFill>
                  <a:schemeClr val="tx1"/>
                </a:solidFill>
              </a:rPr>
              <a:t>animeaux</a:t>
            </a:r>
            <a:endParaRPr lang="fr-FR" sz="2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Satisfaire ma curiosité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Admirer la nuit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779"/>
            <a:ext cx="12192000" cy="1210926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6" y="217622"/>
            <a:ext cx="9444840" cy="6392183"/>
          </a:xfrm>
          <a:prstGeom prst="rect">
            <a:avLst/>
          </a:prstGeom>
        </p:spPr>
      </p:pic>
      <p:pic>
        <p:nvPicPr>
          <p:cNvPr id="6" name="Image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3096" y="17689"/>
            <a:ext cx="868904" cy="9228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23096" y="940525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 rot="10800000">
            <a:off x="11323096" y="1463039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2162" t="8388"/>
          <a:stretch/>
        </p:blipFill>
        <p:spPr>
          <a:xfrm rot="16200000">
            <a:off x="1300703" y="-724039"/>
            <a:ext cx="6869165" cy="8294913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096" y="-34563"/>
            <a:ext cx="868904" cy="922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323096" y="888273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bg1"/>
                </a:solidFill>
                <a:sym typeface="Wingdings" panose="05000000000000000000" pitchFamily="2" charset="2"/>
              </a:rPr>
              <a:t>-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 rot="10800000">
            <a:off x="11323096" y="1463039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11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592977"/>
            <a:ext cx="7620000" cy="946404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97" y="6"/>
            <a:ext cx="9178703" cy="94444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06880" y="1129940"/>
            <a:ext cx="4691744" cy="796834"/>
          </a:xfrm>
          <a:prstGeom prst="rect">
            <a:avLst/>
          </a:prstGeom>
          <a:solidFill>
            <a:srgbClr val="2F8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HOME STORAGE</a:t>
            </a:r>
            <a:endParaRPr lang="fr-FR" sz="4000" dirty="0"/>
          </a:p>
        </p:txBody>
      </p:sp>
      <p:sp>
        <p:nvSpPr>
          <p:cNvPr id="5" name="Rectangle 4"/>
          <p:cNvSpPr/>
          <p:nvPr/>
        </p:nvSpPr>
        <p:spPr>
          <a:xfrm>
            <a:off x="1711234" y="1926774"/>
            <a:ext cx="2195646" cy="263910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/>
              <a:t>ARTISAN</a:t>
            </a:r>
          </a:p>
          <a:p>
            <a:pPr algn="ctr"/>
            <a:r>
              <a:rPr lang="fr-FR" sz="3200" dirty="0" smtClean="0"/>
              <a:t>CONTENT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6880" y="4565880"/>
            <a:ext cx="4691744" cy="940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/>
              <a:t>MARKETING INTERACTIF</a:t>
            </a:r>
            <a:endParaRPr lang="fr-FR" sz="3200" dirty="0"/>
          </a:p>
        </p:txBody>
      </p:sp>
      <p:sp>
        <p:nvSpPr>
          <p:cNvPr id="7" name="Rectangle 6"/>
          <p:cNvSpPr/>
          <p:nvPr/>
        </p:nvSpPr>
        <p:spPr>
          <a:xfrm>
            <a:off x="8598624" y="3579242"/>
            <a:ext cx="2972753" cy="9797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SCAN AD</a:t>
            </a:r>
            <a:endParaRPr lang="fr-FR" sz="4400" dirty="0"/>
          </a:p>
        </p:txBody>
      </p:sp>
      <p:sp>
        <p:nvSpPr>
          <p:cNvPr id="8" name="Rectangle 7"/>
          <p:cNvSpPr/>
          <p:nvPr/>
        </p:nvSpPr>
        <p:spPr>
          <a:xfrm>
            <a:off x="8513583" y="2612567"/>
            <a:ext cx="3057794" cy="97971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/>
              <a:t>DIVER OUTILS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880" y="1926774"/>
            <a:ext cx="4691744" cy="2639106"/>
          </a:xfrm>
          <a:prstGeom prst="rect">
            <a:avLst/>
          </a:prstGeom>
        </p:spPr>
      </p:pic>
      <p:sp>
        <p:nvSpPr>
          <p:cNvPr id="12" name="Rectangle 11">
            <a:hlinkClick r:id="rId4" action="ppaction://hlinksldjump"/>
          </p:cNvPr>
          <p:cNvSpPr/>
          <p:nvPr/>
        </p:nvSpPr>
        <p:spPr>
          <a:xfrm>
            <a:off x="3906880" y="10704"/>
            <a:ext cx="4691744" cy="11123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14664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3072"/>
            <a:ext cx="12192000" cy="1213539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1" y="797527"/>
            <a:ext cx="10519955" cy="5287517"/>
          </a:xfrm>
          <a:prstGeom prst="rect">
            <a:avLst/>
          </a:prstGeom>
        </p:spPr>
      </p:pic>
      <p:pic>
        <p:nvPicPr>
          <p:cNvPr id="5" name="Image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3096" y="17689"/>
            <a:ext cx="868904" cy="922836"/>
          </a:xfrm>
          <a:prstGeom prst="rect">
            <a:avLst/>
          </a:prstGeom>
        </p:spPr>
      </p:pic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11323096" y="940525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8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54121" y="-182881"/>
            <a:ext cx="4038605" cy="72340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41" y="1666401"/>
            <a:ext cx="4871702" cy="620034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4" y="1666401"/>
            <a:ext cx="4160486" cy="7137965"/>
          </a:xfrm>
          <a:prstGeom prst="rect">
            <a:avLst/>
          </a:prstGeom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0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3095895" y="0"/>
            <a:ext cx="2965263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6061158" y="0"/>
            <a:ext cx="3422474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FORMATIONS</a:t>
            </a:r>
            <a:endParaRPr lang="fr-FR" sz="4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88274" y="2828193"/>
            <a:ext cx="10110652" cy="2821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b="1" dirty="0" smtClean="0">
                <a:solidFill>
                  <a:schemeClr val="tx1"/>
                </a:solidFill>
              </a:rPr>
              <a:t>2018 Brevet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b="1" dirty="0" smtClean="0">
                <a:solidFill>
                  <a:schemeClr val="tx1"/>
                </a:solidFill>
              </a:rPr>
              <a:t>2021 Baccalauréat Série Générale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b="1" dirty="0" smtClean="0">
                <a:solidFill>
                  <a:schemeClr val="tx1"/>
                </a:solidFill>
              </a:rPr>
              <a:t>2023 Brevet Technicien Supérieur</a:t>
            </a:r>
            <a:endParaRPr lang="fr-FR" sz="4400" b="1" dirty="0" smtClean="0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33164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6072" r="11198" b="11006"/>
          <a:stretch/>
        </p:blipFill>
        <p:spPr>
          <a:xfrm>
            <a:off x="6835140" y="-117566"/>
            <a:ext cx="5408023" cy="704088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1905" r="2592" b="6667"/>
          <a:stretch/>
        </p:blipFill>
        <p:spPr>
          <a:xfrm>
            <a:off x="4640578" y="-117566"/>
            <a:ext cx="6818811" cy="70408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50" y="106697"/>
            <a:ext cx="2271382" cy="317861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917" y="1651565"/>
            <a:ext cx="3328704" cy="520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9787" y="209005"/>
            <a:ext cx="5359037" cy="12801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dirty="0" smtClean="0">
                <a:solidFill>
                  <a:schemeClr val="tx1"/>
                </a:solidFill>
              </a:rPr>
              <a:t>ACCUEIL</a:t>
            </a:r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4882245" y="2063929"/>
            <a:ext cx="3223259" cy="1802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SUIVIT D’ACTIVITER</a:t>
            </a:r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8327571" y="2063930"/>
            <a:ext cx="3086100" cy="18026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PARCOURS</a:t>
            </a:r>
            <a:endParaRPr lang="fr-FR" sz="4400" b="1" dirty="0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6248944" y="4105002"/>
            <a:ext cx="4418514" cy="199861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INTERET &amp; LOISIR</a:t>
            </a:r>
            <a:endParaRPr lang="fr-FR" sz="4000" b="1" dirty="0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2132511" y="4118065"/>
            <a:ext cx="3605350" cy="1998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LANGUAGE UTILISER</a:t>
            </a:r>
            <a:endParaRPr lang="fr-FR" sz="4400" b="1" dirty="0"/>
          </a:p>
        </p:txBody>
      </p:sp>
      <p:sp>
        <p:nvSpPr>
          <p:cNvPr id="2" name="Rectangle 1">
            <a:hlinkClick r:id="rId9" action="ppaction://hlinksldjump"/>
          </p:cNvPr>
          <p:cNvSpPr/>
          <p:nvPr/>
        </p:nvSpPr>
        <p:spPr>
          <a:xfrm>
            <a:off x="600893" y="2063929"/>
            <a:ext cx="4039685" cy="180267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 smtClean="0">
                <a:solidFill>
                  <a:schemeClr val="bg1"/>
                </a:solidFill>
              </a:rPr>
              <a:t>REALISATION</a:t>
            </a:r>
          </a:p>
          <a:p>
            <a:pPr algn="ctr"/>
            <a:r>
              <a:rPr lang="fr-FR" sz="4800" b="1" dirty="0" smtClean="0">
                <a:solidFill>
                  <a:schemeClr val="bg1"/>
                </a:solidFill>
              </a:rPr>
              <a:t>PERSONNEL</a:t>
            </a:r>
          </a:p>
        </p:txBody>
      </p:sp>
      <p:sp>
        <p:nvSpPr>
          <p:cNvPr id="9" name="Rectangle 8">
            <a:hlinkClick r:id="rId10" action="ppaction://hlinksldjump"/>
          </p:cNvPr>
          <p:cNvSpPr/>
          <p:nvPr/>
        </p:nvSpPr>
        <p:spPr>
          <a:xfrm>
            <a:off x="1" y="0"/>
            <a:ext cx="2975060" cy="14891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/>
              <a:t>RETOUR PAGE </a:t>
            </a:r>
          </a:p>
          <a:p>
            <a:pPr algn="ctr"/>
            <a:r>
              <a:rPr lang="fr-FR" sz="3200" dirty="0" smtClean="0"/>
              <a:t>DE SALUTATION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8499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13" y="1658982"/>
            <a:ext cx="4496517" cy="57228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2742" y="1685109"/>
            <a:ext cx="3309257" cy="5185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92730" y="104503"/>
            <a:ext cx="3938457" cy="683090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9" y="1658982"/>
            <a:ext cx="3899269" cy="5199025"/>
          </a:xfrm>
          <a:prstGeom prst="rect">
            <a:avLst/>
          </a:prstGeom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122020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-1" y="0"/>
            <a:ext cx="3122021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6244041" y="0"/>
            <a:ext cx="3226530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00" dirty="0" smtClean="0"/>
              <a:t>FORMATIONS</a:t>
            </a:r>
            <a:endParaRPr lang="fr-FR" sz="42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06285" y="1736915"/>
            <a:ext cx="5184934" cy="50165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BASKET  1ans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BADMINTON 3ans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ESCRIME 1ans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TENIS	2ans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PING PONG 3ans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KARATER 1ans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JUDO 1ans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TIR A L’ARC 2ans 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640" y="2393080"/>
            <a:ext cx="4712360" cy="3500760"/>
          </a:xfrm>
          <a:prstGeom prst="rect">
            <a:avLst/>
          </a:prstGeom>
        </p:spPr>
      </p:pic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33574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1811" y="-1129935"/>
            <a:ext cx="6910253" cy="9170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0544" y="-1100545"/>
            <a:ext cx="6916785" cy="911787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2" y="39187"/>
            <a:ext cx="7467601" cy="68775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731" y="2033736"/>
            <a:ext cx="1473692" cy="1473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38250" y="847542"/>
            <a:ext cx="7471585" cy="12312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ME CONTACTER</a:t>
            </a:r>
          </a:p>
          <a:p>
            <a:pPr algn="ctr"/>
            <a:r>
              <a:rPr lang="fr-FR" sz="4400" b="1" dirty="0" smtClean="0"/>
              <a:t>SUIVRE MES ACTIVITÉS</a:t>
            </a: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733" y="2085111"/>
            <a:ext cx="1632536" cy="1422318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745" y="2087464"/>
            <a:ext cx="4397294" cy="142371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355" y="3510694"/>
            <a:ext cx="1710914" cy="10090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8"/>
          <a:srcRect l="24183" b="18030"/>
          <a:stretch/>
        </p:blipFill>
        <p:spPr>
          <a:xfrm>
            <a:off x="9626908" y="4034640"/>
            <a:ext cx="196362" cy="49163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692637" y="3814291"/>
            <a:ext cx="130631" cy="487722"/>
          </a:xfrm>
          <a:prstGeom prst="rect">
            <a:avLst/>
          </a:prstGeom>
        </p:spPr>
      </p:pic>
      <p:sp>
        <p:nvSpPr>
          <p:cNvPr id="23" name="Rectangle 22">
            <a:hlinkClick r:id="rId10" action="ppaction://hlinksldjump"/>
          </p:cNvPr>
          <p:cNvSpPr/>
          <p:nvPr/>
        </p:nvSpPr>
        <p:spPr>
          <a:xfrm>
            <a:off x="2326360" y="-18965"/>
            <a:ext cx="7483475" cy="8538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RETOUR</a:t>
            </a:r>
          </a:p>
        </p:txBody>
      </p:sp>
    </p:spTree>
    <p:extLst>
      <p:ext uri="{BB962C8B-B14F-4D97-AF65-F5344CB8AC3E}">
        <p14:creationId xmlns:p14="http://schemas.microsoft.com/office/powerpoint/2010/main" val="383362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03" y="1656160"/>
            <a:ext cx="4062197" cy="5672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2743" y="1682286"/>
            <a:ext cx="3309257" cy="5185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50352" y="38948"/>
            <a:ext cx="5139447" cy="685259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342" y="1672046"/>
            <a:ext cx="3328704" cy="520643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67" y="1672049"/>
            <a:ext cx="3897146" cy="6620048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</p:cNvPr>
          <p:cNvSpPr/>
          <p:nvPr/>
        </p:nvSpPr>
        <p:spPr>
          <a:xfrm>
            <a:off x="6244042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7" action="ppaction://hlinksldjump"/>
          </p:cNvPr>
          <p:cNvSpPr/>
          <p:nvPr/>
        </p:nvSpPr>
        <p:spPr>
          <a:xfrm>
            <a:off x="3122021" y="0"/>
            <a:ext cx="3122021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6" name="Rectangle 5">
            <a:hlinkClick r:id="rId8" action="ppaction://hlinksldjump"/>
          </p:cNvPr>
          <p:cNvSpPr/>
          <p:nvPr/>
        </p:nvSpPr>
        <p:spPr>
          <a:xfrm>
            <a:off x="-2" y="0"/>
            <a:ext cx="3225363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00" dirty="0" smtClean="0"/>
              <a:t>FORMATIONS</a:t>
            </a:r>
          </a:p>
          <a:p>
            <a:pPr algn="ctr"/>
            <a:r>
              <a:rPr lang="fr-FR" sz="4400" dirty="0" smtClean="0">
                <a:sym typeface="Wingdings" panose="05000000000000000000" pitchFamily="2" charset="2"/>
              </a:rPr>
              <a:t></a:t>
            </a:r>
            <a:endParaRPr lang="fr-FR" sz="4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71261" y="1995352"/>
            <a:ext cx="5792801" cy="721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400" dirty="0" smtClean="0">
                <a:solidFill>
                  <a:schemeClr val="tx1"/>
                </a:solidFill>
              </a:rPr>
              <a:t>Source de formation :</a:t>
            </a:r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" y="2976427"/>
            <a:ext cx="5792801" cy="325555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3719" y="4716008"/>
            <a:ext cx="2812566" cy="1600521"/>
          </a:xfrm>
          <a:prstGeom prst="rect">
            <a:avLst/>
          </a:prstGeom>
        </p:spPr>
      </p:pic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8938" y="2029777"/>
            <a:ext cx="4220171" cy="63994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310" y="4716008"/>
            <a:ext cx="2531125" cy="159428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69" y="2873830"/>
            <a:ext cx="3541521" cy="16035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23719" y="2863961"/>
            <a:ext cx="1743556" cy="165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7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6875"/>
            <a:ext cx="12192000" cy="9144001"/>
          </a:xfrm>
          <a:prstGeom prst="rect">
            <a:avLst/>
          </a:prstGeom>
        </p:spPr>
      </p:pic>
      <p:sp>
        <p:nvSpPr>
          <p:cNvPr id="2" name="Rectangle 1">
            <a:hlinkClick r:id="rId3" action="ppaction://hlinksldjump"/>
          </p:cNvPr>
          <p:cNvSpPr/>
          <p:nvPr/>
        </p:nvSpPr>
        <p:spPr>
          <a:xfrm>
            <a:off x="0" y="-130627"/>
            <a:ext cx="3553097" cy="27954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LANGAGES </a:t>
            </a:r>
            <a:endParaRPr lang="fr-FR" sz="4400" b="1" dirty="0"/>
          </a:p>
          <a:p>
            <a:pPr algn="ctr"/>
            <a:r>
              <a:rPr lang="fr-FR" sz="4400" b="1" dirty="0" smtClean="0"/>
              <a:t>PROTOCOLE LISTE </a:t>
            </a:r>
          </a:p>
          <a:p>
            <a:pPr algn="ctr"/>
            <a:r>
              <a:rPr lang="fr-FR" sz="4400" b="1" dirty="0" smtClean="0">
                <a:sym typeface="Wingdings" panose="05000000000000000000" pitchFamily="2" charset="2"/>
              </a:rPr>
              <a:t></a:t>
            </a:r>
            <a:endParaRPr lang="fr-FR" sz="44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872" y="2346143"/>
            <a:ext cx="1713820" cy="210386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708" y="544150"/>
            <a:ext cx="1363227" cy="14399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799" y="231458"/>
            <a:ext cx="1724025" cy="1752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/>
          <a:srcRect t="11756" r="10449"/>
          <a:stretch/>
        </p:blipFill>
        <p:spPr>
          <a:xfrm>
            <a:off x="5199817" y="5248996"/>
            <a:ext cx="1910171" cy="115264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8"/>
          <a:srcRect l="4959" t="3692" r="4145" b="16188"/>
          <a:stretch/>
        </p:blipFill>
        <p:spPr>
          <a:xfrm>
            <a:off x="7529105" y="2420165"/>
            <a:ext cx="1489166" cy="144997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9"/>
          <a:srcRect r="3959"/>
          <a:stretch/>
        </p:blipFill>
        <p:spPr>
          <a:xfrm>
            <a:off x="2875641" y="3071132"/>
            <a:ext cx="1578794" cy="156433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355" y="3052899"/>
            <a:ext cx="1560288" cy="152253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1635" y="2168385"/>
            <a:ext cx="2667000" cy="1524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2"/>
          <a:srcRect l="7373"/>
          <a:stretch/>
        </p:blipFill>
        <p:spPr>
          <a:xfrm>
            <a:off x="10158217" y="4041492"/>
            <a:ext cx="1543464" cy="167930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13"/>
          <a:srcRect l="22458" r="10371"/>
          <a:stretch/>
        </p:blipFill>
        <p:spPr>
          <a:xfrm>
            <a:off x="3586661" y="5248996"/>
            <a:ext cx="1285149" cy="118112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14"/>
          <a:srcRect l="7701"/>
          <a:stretch/>
        </p:blipFill>
        <p:spPr>
          <a:xfrm>
            <a:off x="8138461" y="4052443"/>
            <a:ext cx="1412604" cy="11965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2378" y="4839025"/>
            <a:ext cx="1300178" cy="174110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16"/>
          <a:srcRect l="2930"/>
          <a:stretch/>
        </p:blipFill>
        <p:spPr>
          <a:xfrm>
            <a:off x="1964974" y="4839025"/>
            <a:ext cx="1223386" cy="1767033"/>
          </a:xfrm>
          <a:prstGeom prst="rect">
            <a:avLst/>
          </a:prstGeom>
        </p:spPr>
      </p:pic>
      <p:sp>
        <p:nvSpPr>
          <p:cNvPr id="18" name="Rectangle 17">
            <a:hlinkClick r:id="rId17" action="ppaction://hlinksldjump"/>
          </p:cNvPr>
          <p:cNvSpPr/>
          <p:nvPr/>
        </p:nvSpPr>
        <p:spPr>
          <a:xfrm>
            <a:off x="9157063" y="-16127"/>
            <a:ext cx="3034937" cy="20147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48392" y="5411987"/>
            <a:ext cx="2449481" cy="9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03" y="1656160"/>
            <a:ext cx="4062197" cy="56982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2743" y="1682286"/>
            <a:ext cx="3309257" cy="5185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50352" y="25885"/>
            <a:ext cx="5139447" cy="685259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342" y="1672046"/>
            <a:ext cx="3328704" cy="520643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67" y="1658981"/>
            <a:ext cx="3897146" cy="7184581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</p:cNvPr>
          <p:cNvSpPr/>
          <p:nvPr/>
        </p:nvSpPr>
        <p:spPr>
          <a:xfrm>
            <a:off x="6244042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7" action="ppaction://hlinksldjump"/>
          </p:cNvPr>
          <p:cNvSpPr/>
          <p:nvPr/>
        </p:nvSpPr>
        <p:spPr>
          <a:xfrm>
            <a:off x="3122021" y="0"/>
            <a:ext cx="3122021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10" name="Rectangle 9"/>
          <p:cNvSpPr/>
          <p:nvPr/>
        </p:nvSpPr>
        <p:spPr>
          <a:xfrm>
            <a:off x="241080" y="1995352"/>
            <a:ext cx="5792801" cy="721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400" dirty="0" smtClean="0">
                <a:solidFill>
                  <a:schemeClr val="tx1"/>
                </a:solidFill>
              </a:rPr>
              <a:t>Formation Faite :</a:t>
            </a:r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3" y="2891971"/>
            <a:ext cx="5792801" cy="3255554"/>
          </a:xfrm>
          <a:prstGeom prst="rect">
            <a:avLst/>
          </a:prstGeom>
        </p:spPr>
      </p:pic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9122" y="1995352"/>
            <a:ext cx="4524674" cy="2837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STUDIO XP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BTS SIO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tx1"/>
                </a:solidFill>
              </a:rPr>
              <a:t>BAC spécialité NSI, MATH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hlinkClick r:id="rId10" action="ppaction://hlinksldjump"/>
          </p:cNvPr>
          <p:cNvSpPr/>
          <p:nvPr/>
        </p:nvSpPr>
        <p:spPr>
          <a:xfrm>
            <a:off x="6257110" y="5001250"/>
            <a:ext cx="4506686" cy="1136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CERTIFICATION</a:t>
            </a:r>
            <a:endParaRPr lang="fr-FR" sz="4400" dirty="0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-2" y="0"/>
            <a:ext cx="3225363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00" dirty="0" smtClean="0"/>
              <a:t>FORMATIONS</a:t>
            </a:r>
            <a:endParaRPr lang="fr-FR" sz="4400" dirty="0"/>
          </a:p>
          <a:p>
            <a:pPr algn="ctr"/>
            <a:r>
              <a:rPr lang="fr-FR" sz="4400" dirty="0" smtClean="0">
                <a:sym typeface="Wingdings" panose="05000000000000000000" pitchFamily="2" charset="2"/>
              </a:rPr>
              <a:t></a:t>
            </a:r>
            <a:endParaRPr lang="fr-FR" sz="4200" dirty="0" smtClean="0"/>
          </a:p>
        </p:txBody>
      </p:sp>
    </p:spTree>
    <p:extLst>
      <p:ext uri="{BB962C8B-B14F-4D97-AF65-F5344CB8AC3E}">
        <p14:creationId xmlns:p14="http://schemas.microsoft.com/office/powerpoint/2010/main" val="319915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98617"/>
            <a:ext cx="3605350" cy="4859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 smtClean="0">
                <a:solidFill>
                  <a:schemeClr val="tx1"/>
                </a:solidFill>
              </a:rPr>
              <a:t>Javascript</a:t>
            </a:r>
            <a:endParaRPr lang="fr-FR" sz="3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COMENDER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« CMD »</a:t>
            </a:r>
          </a:p>
          <a:p>
            <a:r>
              <a:rPr lang="fr-FR" sz="3600" dirty="0" smtClean="0">
                <a:solidFill>
                  <a:schemeClr val="tx1"/>
                </a:solidFill>
              </a:rPr>
              <a:t>(</a:t>
            </a:r>
            <a:r>
              <a:rPr lang="fr-FR" sz="3600" dirty="0" err="1" smtClean="0">
                <a:solidFill>
                  <a:schemeClr val="tx1"/>
                </a:solidFill>
              </a:rPr>
              <a:t>linux,windows</a:t>
            </a:r>
            <a:r>
              <a:rPr lang="fr-FR" sz="3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0" y="0"/>
            <a:ext cx="3605350" cy="1998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LANGAGES </a:t>
            </a:r>
            <a:endParaRPr lang="fr-FR" sz="4400" b="1" dirty="0"/>
          </a:p>
          <a:p>
            <a:pPr algn="ctr"/>
            <a:r>
              <a:rPr lang="fr-FR" sz="4400" b="1" dirty="0" smtClean="0">
                <a:sym typeface="Wingdings" panose="05000000000000000000" pitchFamily="2" charset="2"/>
              </a:rPr>
              <a:t>UTILISÉS</a:t>
            </a:r>
          </a:p>
          <a:p>
            <a:pPr algn="ctr"/>
            <a:r>
              <a:rPr lang="fr-FR" sz="4400" b="1" dirty="0" smtClean="0">
                <a:sym typeface="Wingdings" panose="05000000000000000000" pitchFamily="2" charset="2"/>
              </a:rPr>
              <a:t></a:t>
            </a:r>
            <a:endParaRPr lang="fr-FR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3635826" y="0"/>
            <a:ext cx="379693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C</a:t>
            </a:r>
            <a:r>
              <a:rPr lang="fr-FR" sz="4000" dirty="0" smtClean="0"/>
              <a:t>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smtClean="0"/>
              <a:t>C++</a:t>
            </a:r>
            <a:endParaRPr lang="fr-FR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POWERSHELL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smtClean="0"/>
              <a:t>SSH « </a:t>
            </a:r>
            <a:r>
              <a:rPr lang="fr-FR" sz="4000" dirty="0" err="1" smtClean="0"/>
              <a:t>putty</a:t>
            </a:r>
            <a:r>
              <a:rPr lang="fr-FR" sz="4000" dirty="0" smtClean="0"/>
              <a:t> »</a:t>
            </a:r>
            <a:endParaRPr lang="fr-FR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COMPOSER</a:t>
            </a: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7332617" y="-16127"/>
            <a:ext cx="4859383" cy="20147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17" y="1998616"/>
            <a:ext cx="4859383" cy="48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3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3265</TotalTime>
  <Words>162</Words>
  <Application>Microsoft Office PowerPoint</Application>
  <PresentationFormat>Grand écran</PresentationFormat>
  <Paragraphs>105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Trebuchet MS</vt:lpstr>
      <vt:lpstr>Wingdings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sunsho@outlook.fr</dc:creator>
  <cp:lastModifiedBy>sunsho@outlook.fr</cp:lastModifiedBy>
  <cp:revision>105</cp:revision>
  <dcterms:created xsi:type="dcterms:W3CDTF">2023-04-26T13:41:34Z</dcterms:created>
  <dcterms:modified xsi:type="dcterms:W3CDTF">2023-05-10T14:26:06Z</dcterms:modified>
</cp:coreProperties>
</file>